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25196800" cy="36004500"/>
  <p:notesSz cx="6858000" cy="9144000"/>
  <p:embeddedFontLst>
    <p:embeddedFont>
      <p:font typeface="Barlow Bold" panose="00000800000000000000" pitchFamily="2" charset="0"/>
      <p:regular r:id="rId3"/>
    </p:embeddedFont>
    <p:embeddedFont>
      <p:font typeface="Barlow Medium" panose="00000600000000000000" pitchFamily="2" charset="0"/>
      <p:regular r:id="rId4"/>
      <p:italic r:id="rId5"/>
    </p:embeddedFont>
    <p:embeddedFont>
      <p:font typeface="Barlow SemiCondensed Bold" panose="020B0604020202020204" charset="0"/>
      <p:regular r:id="rId6"/>
    </p:embeddedFont>
    <p:embeddedFont>
      <p:font typeface="Barlow SemiCondensed Semi-Bold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58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0" d="100"/>
          <a:sy n="10" d="100"/>
        </p:scale>
        <p:origin x="1108" y="76"/>
      </p:cViewPr>
      <p:guideLst>
        <p:guide orient="horz" pos="2160"/>
        <p:guide pos="158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3"/>
          <p:cNvSpPr/>
          <p:nvPr/>
        </p:nvSpPr>
        <p:spPr>
          <a:xfrm>
            <a:off x="20495491" y="36000"/>
            <a:ext cx="4704509" cy="5492181"/>
          </a:xfrm>
          <a:custGeom>
            <a:avLst/>
            <a:gdLst/>
            <a:ahLst/>
            <a:cxnLst/>
            <a:rect l="l" t="t" r="r" b="b"/>
            <a:pathLst>
              <a:path w="4704509" h="5492181">
                <a:moveTo>
                  <a:pt x="0" y="0"/>
                </a:moveTo>
                <a:lnTo>
                  <a:pt x="4704509" y="0"/>
                </a:lnTo>
                <a:lnTo>
                  <a:pt x="4704509" y="5492181"/>
                </a:lnTo>
                <a:lnTo>
                  <a:pt x="0" y="54921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4" name="Freeform 24"/>
          <p:cNvSpPr/>
          <p:nvPr/>
        </p:nvSpPr>
        <p:spPr>
          <a:xfrm>
            <a:off x="18338" y="0"/>
            <a:ext cx="25217662" cy="1894668"/>
          </a:xfrm>
          <a:custGeom>
            <a:avLst/>
            <a:gdLst/>
            <a:ahLst/>
            <a:cxnLst/>
            <a:rect l="l" t="t" r="r" b="b"/>
            <a:pathLst>
              <a:path w="25217662" h="1894668">
                <a:moveTo>
                  <a:pt x="0" y="0"/>
                </a:moveTo>
                <a:lnTo>
                  <a:pt x="25217662" y="0"/>
                </a:lnTo>
                <a:lnTo>
                  <a:pt x="25217662" y="1894668"/>
                </a:lnTo>
                <a:lnTo>
                  <a:pt x="0" y="18946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649" r="-8886" b="-4649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6" name="AutoShape 26"/>
          <p:cNvSpPr/>
          <p:nvPr/>
        </p:nvSpPr>
        <p:spPr>
          <a:xfrm>
            <a:off x="5862990" y="6148772"/>
            <a:ext cx="2325825" cy="0"/>
          </a:xfrm>
          <a:prstGeom prst="line">
            <a:avLst/>
          </a:prstGeom>
          <a:ln w="142875" cap="flat">
            <a:solidFill>
              <a:srgbClr val="3FA5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27" name="Freeform 27"/>
          <p:cNvSpPr/>
          <p:nvPr/>
        </p:nvSpPr>
        <p:spPr>
          <a:xfrm>
            <a:off x="4146810" y="418036"/>
            <a:ext cx="10953180" cy="1026861"/>
          </a:xfrm>
          <a:custGeom>
            <a:avLst/>
            <a:gdLst/>
            <a:ahLst/>
            <a:cxnLst/>
            <a:rect l="l" t="t" r="r" b="b"/>
            <a:pathLst>
              <a:path w="10953180" h="1026861">
                <a:moveTo>
                  <a:pt x="0" y="0"/>
                </a:moveTo>
                <a:lnTo>
                  <a:pt x="10953180" y="0"/>
                </a:lnTo>
                <a:lnTo>
                  <a:pt x="10953180" y="1026860"/>
                </a:lnTo>
                <a:lnTo>
                  <a:pt x="0" y="102686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8" name="Freeform 28"/>
          <p:cNvSpPr/>
          <p:nvPr/>
        </p:nvSpPr>
        <p:spPr>
          <a:xfrm>
            <a:off x="0" y="0"/>
            <a:ext cx="4029871" cy="5069020"/>
          </a:xfrm>
          <a:custGeom>
            <a:avLst/>
            <a:gdLst/>
            <a:ahLst/>
            <a:cxnLst/>
            <a:rect l="l" t="t" r="r" b="b"/>
            <a:pathLst>
              <a:path w="4029871" h="5069020">
                <a:moveTo>
                  <a:pt x="0" y="0"/>
                </a:moveTo>
                <a:lnTo>
                  <a:pt x="4029871" y="0"/>
                </a:lnTo>
                <a:lnTo>
                  <a:pt x="4029871" y="5069020"/>
                </a:lnTo>
                <a:lnTo>
                  <a:pt x="0" y="506902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29" name="Freeform 29"/>
          <p:cNvSpPr/>
          <p:nvPr/>
        </p:nvSpPr>
        <p:spPr>
          <a:xfrm>
            <a:off x="17637995" y="609182"/>
            <a:ext cx="7609605" cy="676304"/>
          </a:xfrm>
          <a:custGeom>
            <a:avLst/>
            <a:gdLst/>
            <a:ahLst/>
            <a:cxnLst/>
            <a:rect l="l" t="t" r="r" b="b"/>
            <a:pathLst>
              <a:path w="7609605" h="676304">
                <a:moveTo>
                  <a:pt x="0" y="0"/>
                </a:moveTo>
                <a:lnTo>
                  <a:pt x="7609605" y="0"/>
                </a:lnTo>
                <a:lnTo>
                  <a:pt x="7609605" y="676304"/>
                </a:lnTo>
                <a:lnTo>
                  <a:pt x="0" y="67630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30" name="TextBox 30"/>
          <p:cNvSpPr txBox="1"/>
          <p:nvPr/>
        </p:nvSpPr>
        <p:spPr>
          <a:xfrm>
            <a:off x="5862990" y="2628942"/>
            <a:ext cx="13469933" cy="6809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59"/>
              </a:lnSpc>
            </a:pPr>
            <a:r>
              <a:rPr lang="en-US" sz="4799" b="1" dirty="0">
                <a:solidFill>
                  <a:srgbClr val="004A42"/>
                </a:solidFill>
                <a:latin typeface="Barlow Bold"/>
                <a:ea typeface="Barlow Bold"/>
                <a:cs typeface="Barlow Bold"/>
                <a:sym typeface="Barlow Bold"/>
              </a:rPr>
              <a:t>TITLE OF THE POSTER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2519200" y="2686523"/>
            <a:ext cx="2501590" cy="18081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599"/>
              </a:lnSpc>
            </a:pPr>
            <a:r>
              <a:rPr lang="en-US" sz="2999" b="1" dirty="0" err="1">
                <a:solidFill>
                  <a:srgbClr val="231F20"/>
                </a:solidFill>
                <a:latin typeface="Barlow SemiCondensed Semi-Bold"/>
                <a:ea typeface="Barlow SemiCondensed Semi-Bold"/>
                <a:cs typeface="Barlow SemiCondensed Semi-Bold"/>
                <a:sym typeface="Barlow SemiCondensed Semi-Bold"/>
              </a:rPr>
              <a:t>Firstname</a:t>
            </a:r>
            <a:r>
              <a:rPr lang="en-US" sz="2999" b="1" dirty="0">
                <a:solidFill>
                  <a:srgbClr val="231F20"/>
                </a:solidFill>
                <a:latin typeface="Barlow SemiCondensed Semi-Bold"/>
                <a:ea typeface="Barlow SemiCondensed Semi-Bold"/>
                <a:cs typeface="Barlow SemiCondensed Semi-Bold"/>
                <a:sym typeface="Barlow SemiCondensed Semi-Bold"/>
              </a:rPr>
              <a:t> Name </a:t>
            </a:r>
            <a:r>
              <a:rPr lang="en-US" sz="2999" b="1" dirty="0" err="1">
                <a:solidFill>
                  <a:srgbClr val="231F20"/>
                </a:solidFill>
                <a:latin typeface="Barlow SemiCondensed Semi-Bold"/>
                <a:ea typeface="Barlow SemiCondensed Semi-Bold"/>
                <a:cs typeface="Barlow SemiCondensed Semi-Bold"/>
                <a:sym typeface="Barlow SemiCondensed Semi-Bold"/>
              </a:rPr>
              <a:t>Firstname</a:t>
            </a:r>
            <a:r>
              <a:rPr lang="en-US" sz="2999" b="1" dirty="0">
                <a:solidFill>
                  <a:srgbClr val="231F20"/>
                </a:solidFill>
                <a:latin typeface="Barlow SemiCondensed Semi-Bold"/>
                <a:ea typeface="Barlow SemiCondensed Semi-Bold"/>
                <a:cs typeface="Barlow SemiCondensed Semi-Bold"/>
                <a:sym typeface="Barlow SemiCondensed Semi-Bold"/>
              </a:rPr>
              <a:t> Name</a:t>
            </a:r>
          </a:p>
          <a:p>
            <a:pPr algn="r">
              <a:lnSpc>
                <a:spcPts val="3599"/>
              </a:lnSpc>
            </a:pPr>
            <a:r>
              <a:rPr lang="en-US" sz="2999" b="1" dirty="0" err="1">
                <a:solidFill>
                  <a:srgbClr val="231F20"/>
                </a:solidFill>
                <a:latin typeface="Barlow SemiCondensed Semi-Bold"/>
                <a:ea typeface="Barlow SemiCondensed Semi-Bold"/>
                <a:cs typeface="Barlow SemiCondensed Semi-Bold"/>
                <a:sym typeface="Barlow SemiCondensed Semi-Bold"/>
              </a:rPr>
              <a:t>Firstname</a:t>
            </a:r>
            <a:r>
              <a:rPr lang="en-US" sz="2999" b="1" dirty="0">
                <a:solidFill>
                  <a:srgbClr val="231F20"/>
                </a:solidFill>
                <a:latin typeface="Barlow SemiCondensed Semi-Bold"/>
                <a:ea typeface="Barlow SemiCondensed Semi-Bold"/>
                <a:cs typeface="Barlow SemiCondensed Semi-Bold"/>
                <a:sym typeface="Barlow SemiCondensed Semi-Bold"/>
              </a:rPr>
              <a:t> Name</a:t>
            </a:r>
          </a:p>
          <a:p>
            <a:pPr algn="r">
              <a:lnSpc>
                <a:spcPts val="3599"/>
              </a:lnSpc>
            </a:pPr>
            <a:endParaRPr lang="en-US" sz="2999" b="1" dirty="0">
              <a:solidFill>
                <a:srgbClr val="231F20"/>
              </a:solidFill>
              <a:latin typeface="Barlow SemiCondensed Semi-Bold"/>
              <a:ea typeface="Barlow SemiCondensed Semi-Bold"/>
              <a:cs typeface="Barlow SemiCondensed Semi-Bold"/>
              <a:sym typeface="Barlow SemiCondensed Semi-Bold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1487416" y="4839256"/>
            <a:ext cx="3541965" cy="13465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599"/>
              </a:lnSpc>
            </a:pPr>
            <a:r>
              <a:rPr lang="en-US" sz="2999" b="1" dirty="0">
                <a:solidFill>
                  <a:srgbClr val="231F20"/>
                </a:solidFill>
                <a:latin typeface="Barlow Medium"/>
                <a:ea typeface="Barlow Medium"/>
                <a:cs typeface="Barlow Medium"/>
                <a:sym typeface="Barlow Medium"/>
              </a:rPr>
              <a:t>Affiliation, Country</a:t>
            </a:r>
          </a:p>
          <a:p>
            <a:pPr algn="r">
              <a:lnSpc>
                <a:spcPts val="3599"/>
              </a:lnSpc>
            </a:pPr>
            <a:r>
              <a:rPr lang="en-US" sz="2999" b="1" dirty="0">
                <a:solidFill>
                  <a:srgbClr val="231F20"/>
                </a:solidFill>
                <a:latin typeface="Barlow Medium"/>
                <a:ea typeface="Barlow Medium"/>
                <a:cs typeface="Barlow Medium"/>
                <a:sym typeface="Barlow Medium"/>
              </a:rPr>
              <a:t>Affiliation, Country</a:t>
            </a:r>
          </a:p>
          <a:p>
            <a:pPr algn="r">
              <a:lnSpc>
                <a:spcPts val="3599"/>
              </a:lnSpc>
            </a:pPr>
            <a:r>
              <a:rPr lang="en-US" sz="2999" b="1" dirty="0">
                <a:solidFill>
                  <a:srgbClr val="231F20"/>
                </a:solidFill>
                <a:latin typeface="Barlow Medium"/>
                <a:ea typeface="Barlow Medium"/>
                <a:cs typeface="Barlow Medium"/>
                <a:sym typeface="Barlow Medium"/>
              </a:rPr>
              <a:t>Affiliation, Country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22867857" y="2469530"/>
            <a:ext cx="1236743" cy="14418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2556"/>
              </a:lnSpc>
            </a:pPr>
            <a:r>
              <a:rPr lang="en-US" sz="8968" b="1" dirty="0">
                <a:solidFill>
                  <a:srgbClr val="231F20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Personnalisé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Barlow Medium</vt:lpstr>
      <vt:lpstr>Barlow SemiCondensed Bold</vt:lpstr>
      <vt:lpstr>Barlow Bold</vt:lpstr>
      <vt:lpstr>Barlow SemiCondensed Semi-Bold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EuroSuperalloys 2026 - 70x100cm</dc:title>
  <dc:creator>Michelle Salvia</dc:creator>
  <cp:lastModifiedBy>Michelle Salvia</cp:lastModifiedBy>
  <cp:revision>5</cp:revision>
  <dcterms:created xsi:type="dcterms:W3CDTF">2006-08-16T00:00:00Z</dcterms:created>
  <dcterms:modified xsi:type="dcterms:W3CDTF">2026-03-14T15:27:29Z</dcterms:modified>
  <dc:identifier>DAG4rXWzc80</dc:identifier>
</cp:coreProperties>
</file>