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24384000" cy="13766800"/>
  <p:notesSz cx="6858000" cy="9144000"/>
  <p:embeddedFontLst>
    <p:embeddedFont>
      <p:font typeface="Barlow" panose="00000500000000000000" pitchFamily="2" charset="0"/>
      <p:regular r:id="rId5"/>
      <p:bold r:id="rId6"/>
      <p:italic r:id="rId7"/>
      <p:boldItalic r:id="rId8"/>
    </p:embeddedFont>
    <p:embeddedFont>
      <p:font typeface="Barlow Bold" panose="00000800000000000000" charset="0"/>
      <p:regular r:id="rId9"/>
    </p:embeddedFont>
    <p:embeddedFont>
      <p:font typeface="Barlow Italics" panose="020B0604020202020204" charset="0"/>
      <p:regular r:id="rId10"/>
    </p:embeddedFont>
    <p:embeddedFont>
      <p:font typeface="Barlow SemiCondensed Bold" panose="020B0604020202020204" charset="0"/>
      <p:regular r:id="rId11"/>
    </p:embeddedFont>
    <p:embeddedFont>
      <p:font typeface="Barlow SemiCondensed Medium" panose="020B0604020202020204" charset="0"/>
      <p:regular r:id="rId12"/>
    </p:embeddedFont>
    <p:embeddedFont>
      <p:font typeface="Barlow SemiCondensed Semi-Bold" panose="020B0604020202020204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29" d="100"/>
          <a:sy n="29" d="100"/>
        </p:scale>
        <p:origin x="992" y="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viewProps" Target="viewProps.xml"/><Relationship Id="rId10" Type="http://schemas.openxmlformats.org/officeDocument/2006/relationships/font" Target="fonts/font6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42E438-C952-4985-BE59-5B3EAE5CC23C}" type="datetimeFigureOut">
              <a:rPr lang="fr-FR" smtClean="0"/>
              <a:t>14/03/2026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95325" y="1143000"/>
            <a:ext cx="54673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F372C0-6942-4FCB-96D8-33CB6767C9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7893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F372C0-6942-4FCB-96D8-33CB6767C9F7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2663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svg"/><Relationship Id="rId9" Type="http://schemas.openxmlformats.org/officeDocument/2006/relationships/image" Target="../media/image7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9666070" y="3301517"/>
            <a:ext cx="4717930" cy="5509260"/>
          </a:xfrm>
          <a:custGeom>
            <a:avLst/>
            <a:gdLst/>
            <a:ahLst/>
            <a:cxnLst/>
            <a:rect l="l" t="t" r="r" b="b"/>
            <a:pathLst>
              <a:path w="4717930" h="5509260">
                <a:moveTo>
                  <a:pt x="0" y="0"/>
                </a:moveTo>
                <a:lnTo>
                  <a:pt x="4717930" y="0"/>
                </a:lnTo>
                <a:lnTo>
                  <a:pt x="4717930" y="5509260"/>
                </a:lnTo>
                <a:lnTo>
                  <a:pt x="0" y="550926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24384000" cy="4572000"/>
          </a:xfrm>
          <a:custGeom>
            <a:avLst/>
            <a:gdLst/>
            <a:ahLst/>
            <a:cxnLst/>
            <a:rect l="l" t="t" r="r" b="b"/>
            <a:pathLst>
              <a:path w="24384000" h="4572000">
                <a:moveTo>
                  <a:pt x="0" y="0"/>
                </a:moveTo>
                <a:lnTo>
                  <a:pt x="24384000" y="0"/>
                </a:lnTo>
                <a:lnTo>
                  <a:pt x="24384000" y="4572000"/>
                </a:lnTo>
                <a:lnTo>
                  <a:pt x="0" y="45720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60" r="-60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Freeform 4"/>
          <p:cNvSpPr/>
          <p:nvPr/>
        </p:nvSpPr>
        <p:spPr>
          <a:xfrm>
            <a:off x="0" y="132674"/>
            <a:ext cx="5004711" cy="6586489"/>
          </a:xfrm>
          <a:custGeom>
            <a:avLst/>
            <a:gdLst/>
            <a:ahLst/>
            <a:cxnLst/>
            <a:rect l="l" t="t" r="r" b="b"/>
            <a:pathLst>
              <a:path w="5004711" h="6586489">
                <a:moveTo>
                  <a:pt x="0" y="0"/>
                </a:moveTo>
                <a:lnTo>
                  <a:pt x="5004711" y="0"/>
                </a:lnTo>
                <a:lnTo>
                  <a:pt x="5004711" y="6586489"/>
                </a:lnTo>
                <a:lnTo>
                  <a:pt x="0" y="658648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Freeform 5"/>
          <p:cNvSpPr/>
          <p:nvPr/>
        </p:nvSpPr>
        <p:spPr>
          <a:xfrm>
            <a:off x="4990319" y="831846"/>
            <a:ext cx="14712836" cy="3126478"/>
          </a:xfrm>
          <a:custGeom>
            <a:avLst/>
            <a:gdLst/>
            <a:ahLst/>
            <a:cxnLst/>
            <a:rect l="l" t="t" r="r" b="b"/>
            <a:pathLst>
              <a:path w="14712836" h="3126478">
                <a:moveTo>
                  <a:pt x="0" y="0"/>
                </a:moveTo>
                <a:lnTo>
                  <a:pt x="14712835" y="0"/>
                </a:lnTo>
                <a:lnTo>
                  <a:pt x="14712835" y="3126477"/>
                </a:lnTo>
                <a:lnTo>
                  <a:pt x="0" y="312647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Freeform 6"/>
          <p:cNvSpPr/>
          <p:nvPr/>
        </p:nvSpPr>
        <p:spPr>
          <a:xfrm>
            <a:off x="17471122" y="3372883"/>
            <a:ext cx="6912878" cy="603306"/>
          </a:xfrm>
          <a:custGeom>
            <a:avLst/>
            <a:gdLst/>
            <a:ahLst/>
            <a:cxnLst/>
            <a:rect l="l" t="t" r="r" b="b"/>
            <a:pathLst>
              <a:path w="6912878" h="603306">
                <a:moveTo>
                  <a:pt x="0" y="0"/>
                </a:moveTo>
                <a:lnTo>
                  <a:pt x="6912878" y="0"/>
                </a:lnTo>
                <a:lnTo>
                  <a:pt x="6912878" y="603306"/>
                </a:lnTo>
                <a:lnTo>
                  <a:pt x="0" y="60330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7" name="TextBox 7"/>
          <p:cNvSpPr txBox="1"/>
          <p:nvPr/>
        </p:nvSpPr>
        <p:spPr>
          <a:xfrm>
            <a:off x="5801544" y="5577573"/>
            <a:ext cx="13814069" cy="4893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439"/>
              </a:lnSpc>
            </a:pPr>
            <a:r>
              <a:rPr lang="en-US" sz="6199" b="1" dirty="0">
                <a:solidFill>
                  <a:srgbClr val="046B41"/>
                </a:solidFill>
                <a:latin typeface="Barlow Bold"/>
                <a:ea typeface="Barlow Bold"/>
                <a:cs typeface="Barlow Bold"/>
                <a:sym typeface="Barlow Bold"/>
              </a:rPr>
              <a:t>TITLE</a:t>
            </a:r>
          </a:p>
          <a:p>
            <a:pPr algn="l">
              <a:lnSpc>
                <a:spcPts val="5160"/>
              </a:lnSpc>
            </a:pPr>
            <a:r>
              <a:rPr lang="en-US" sz="4300" dirty="0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  </a:t>
            </a:r>
          </a:p>
          <a:p>
            <a:pPr algn="l">
              <a:lnSpc>
                <a:spcPts val="5160"/>
              </a:lnSpc>
            </a:pPr>
            <a:endParaRPr lang="en-US" sz="4300" dirty="0">
              <a:solidFill>
                <a:srgbClr val="000000"/>
              </a:solidFill>
              <a:latin typeface="Barlow"/>
              <a:ea typeface="Barlow"/>
              <a:cs typeface="Barlow"/>
              <a:sym typeface="Barlow"/>
            </a:endParaRPr>
          </a:p>
          <a:p>
            <a:pPr algn="l">
              <a:lnSpc>
                <a:spcPts val="5160"/>
              </a:lnSpc>
            </a:pPr>
            <a:endParaRPr lang="en-US" sz="4300" dirty="0">
              <a:solidFill>
                <a:srgbClr val="000000"/>
              </a:solidFill>
              <a:latin typeface="Barlow"/>
              <a:ea typeface="Barlow"/>
              <a:cs typeface="Barlow"/>
              <a:sym typeface="Barlow"/>
            </a:endParaRPr>
          </a:p>
          <a:p>
            <a:pPr algn="l">
              <a:lnSpc>
                <a:spcPts val="5160"/>
              </a:lnSpc>
            </a:pPr>
            <a:endParaRPr lang="en-US" sz="4300" dirty="0">
              <a:solidFill>
                <a:srgbClr val="000000"/>
              </a:solidFill>
              <a:latin typeface="Barlow"/>
              <a:ea typeface="Barlow"/>
              <a:cs typeface="Barlow"/>
              <a:sym typeface="Barlow"/>
            </a:endParaRPr>
          </a:p>
          <a:p>
            <a:pPr algn="l">
              <a:lnSpc>
                <a:spcPts val="5160"/>
              </a:lnSpc>
            </a:pPr>
            <a:endParaRPr lang="en-US" sz="4300" dirty="0">
              <a:solidFill>
                <a:srgbClr val="000000"/>
              </a:solidFill>
              <a:latin typeface="Barlow"/>
              <a:ea typeface="Barlow"/>
              <a:cs typeface="Barlow"/>
              <a:sym typeface="Barlow"/>
            </a:endParaRPr>
          </a:p>
          <a:p>
            <a:pPr algn="l">
              <a:lnSpc>
                <a:spcPts val="5160"/>
              </a:lnSpc>
            </a:pPr>
            <a:r>
              <a:rPr lang="en-US" sz="4300" dirty="0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presented by </a:t>
            </a:r>
            <a:r>
              <a:rPr lang="en-US" sz="4300" b="1" dirty="0" err="1">
                <a:solidFill>
                  <a:srgbClr val="000000"/>
                </a:solidFill>
                <a:latin typeface="Barlow Bold"/>
                <a:ea typeface="Barlow Bold"/>
                <a:cs typeface="Barlow Bold"/>
                <a:sym typeface="Barlow Bold"/>
              </a:rPr>
              <a:t>Firstname</a:t>
            </a:r>
            <a:r>
              <a:rPr lang="en-US" sz="4300" b="1" dirty="0">
                <a:solidFill>
                  <a:srgbClr val="000000"/>
                </a:solidFill>
                <a:latin typeface="Barlow Bold"/>
                <a:ea typeface="Barlow Bold"/>
                <a:cs typeface="Barlow Bold"/>
                <a:sym typeface="Barlow Bold"/>
              </a:rPr>
              <a:t> NAME </a:t>
            </a:r>
            <a:r>
              <a:rPr lang="en-US" sz="4300" i="1" dirty="0">
                <a:solidFill>
                  <a:srgbClr val="000000"/>
                </a:solidFill>
                <a:latin typeface="Barlow Italics"/>
                <a:ea typeface="Barlow Italics"/>
                <a:cs typeface="Barlow Italics"/>
                <a:sym typeface="Barlow Italics"/>
              </a:rPr>
              <a:t>Affiliation, Country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966998" y="5672576"/>
            <a:ext cx="3062202" cy="5514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320"/>
              </a:lnSpc>
            </a:pPr>
            <a:r>
              <a:rPr lang="en-US" sz="3600" b="1" dirty="0" err="1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Firstname</a:t>
            </a:r>
            <a:r>
              <a:rPr lang="en-US" sz="3600" b="1" dirty="0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 NAME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35050" y="6197600"/>
            <a:ext cx="3732152" cy="551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320"/>
              </a:lnSpc>
            </a:pPr>
            <a:r>
              <a:rPr lang="en-US" sz="3600" b="1" dirty="0" err="1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Firstname</a:t>
            </a:r>
            <a:r>
              <a:rPr lang="en-US" sz="3600" b="1" dirty="0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 NAME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24744" y="6731000"/>
            <a:ext cx="4042458" cy="1526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320"/>
              </a:lnSpc>
            </a:pPr>
            <a:r>
              <a:rPr lang="en-US" sz="3600" b="1" dirty="0" err="1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Firstname</a:t>
            </a:r>
            <a:r>
              <a:rPr lang="en-US" sz="3600" b="1" dirty="0">
                <a:solidFill>
                  <a:srgbClr val="000000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 NAME </a:t>
            </a:r>
          </a:p>
          <a:p>
            <a:pPr algn="r">
              <a:lnSpc>
                <a:spcPts val="3840"/>
              </a:lnSpc>
            </a:pPr>
            <a:r>
              <a:rPr lang="en-US" sz="3200" b="1" dirty="0">
                <a:solidFill>
                  <a:srgbClr val="000000"/>
                </a:solidFill>
                <a:latin typeface="Barlow SemiCondensed Medium"/>
                <a:ea typeface="Barlow SemiCondensed Medium"/>
                <a:cs typeface="Barlow SemiCondensed Medium"/>
                <a:sym typeface="Barlow SemiCondensed Medium"/>
              </a:rPr>
              <a:t>Affiliation, Country  (presenter)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839887" y="8810777"/>
            <a:ext cx="3127315" cy="9746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3840"/>
              </a:lnSpc>
            </a:pPr>
            <a:r>
              <a:rPr lang="en-US" sz="3200" b="1" dirty="0">
                <a:solidFill>
                  <a:srgbClr val="000000"/>
                </a:solidFill>
                <a:latin typeface="Barlow SemiCondensed Medium"/>
                <a:ea typeface="Barlow SemiCondensed Medium"/>
                <a:cs typeface="Barlow SemiCondensed Medium"/>
                <a:sym typeface="Barlow SemiCondensed Medium"/>
              </a:rPr>
              <a:t>Affiliation, Country</a:t>
            </a:r>
          </a:p>
          <a:p>
            <a:pPr algn="r">
              <a:lnSpc>
                <a:spcPts val="3840"/>
              </a:lnSpc>
            </a:pPr>
            <a:r>
              <a:rPr lang="en-US" sz="3200" b="1" dirty="0">
                <a:solidFill>
                  <a:srgbClr val="000000"/>
                </a:solidFill>
                <a:latin typeface="Barlow SemiCondensed Medium"/>
                <a:ea typeface="Barlow SemiCondensed Medium"/>
                <a:cs typeface="Barlow SemiCondensed Medium"/>
                <a:sym typeface="Barlow SemiCondensed Medium"/>
              </a:rPr>
              <a:t>Affiliation, Country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9716093" y="2918736"/>
            <a:ext cx="98012" cy="1052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457"/>
              </a:lnSpc>
            </a:pPr>
            <a:r>
              <a:rPr lang="en-US" sz="3782" b="1">
                <a:solidFill>
                  <a:srgbClr val="004B42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1412200" y="5147138"/>
            <a:ext cx="2286001" cy="15236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189"/>
              </a:lnSpc>
            </a:pPr>
            <a:r>
              <a:rPr lang="en-US" sz="5157" b="1" spc="15" dirty="0">
                <a:solidFill>
                  <a:srgbClr val="000000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SESSION TOPIC </a:t>
            </a:r>
          </a:p>
        </p:txBody>
      </p:sp>
      <p:sp>
        <p:nvSpPr>
          <p:cNvPr id="38" name="AutoShape 38"/>
          <p:cNvSpPr/>
          <p:nvPr/>
        </p:nvSpPr>
        <p:spPr>
          <a:xfrm>
            <a:off x="5801544" y="10998200"/>
            <a:ext cx="2325825" cy="0"/>
          </a:xfrm>
          <a:prstGeom prst="line">
            <a:avLst/>
          </a:prstGeom>
          <a:ln w="142875" cap="flat">
            <a:solidFill>
              <a:srgbClr val="83BC3A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031997" y="2374897"/>
            <a:ext cx="2325825" cy="0"/>
          </a:xfrm>
          <a:prstGeom prst="line">
            <a:avLst/>
          </a:prstGeom>
          <a:ln w="152400" cap="flat">
            <a:solidFill>
              <a:srgbClr val="83BC3A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grpSp>
        <p:nvGrpSpPr>
          <p:cNvPr id="3" name="Group 3"/>
          <p:cNvGrpSpPr/>
          <p:nvPr/>
        </p:nvGrpSpPr>
        <p:grpSpPr>
          <a:xfrm>
            <a:off x="0" y="10279108"/>
            <a:ext cx="24384000" cy="3494042"/>
            <a:chOff x="0" y="0"/>
            <a:chExt cx="32512000" cy="4658723"/>
          </a:xfrm>
        </p:grpSpPr>
        <p:sp>
          <p:nvSpPr>
            <p:cNvPr id="4" name="Freeform 4"/>
            <p:cNvSpPr/>
            <p:nvPr/>
          </p:nvSpPr>
          <p:spPr>
            <a:xfrm>
              <a:off x="0" y="3218810"/>
              <a:ext cx="32512000" cy="1439913"/>
            </a:xfrm>
            <a:custGeom>
              <a:avLst/>
              <a:gdLst/>
              <a:ahLst/>
              <a:cxnLst/>
              <a:rect l="l" t="t" r="r" b="b"/>
              <a:pathLst>
                <a:path w="32512000" h="1439913">
                  <a:moveTo>
                    <a:pt x="0" y="0"/>
                  </a:moveTo>
                  <a:lnTo>
                    <a:pt x="32512000" y="0"/>
                  </a:lnTo>
                  <a:lnTo>
                    <a:pt x="32512000" y="1439913"/>
                  </a:lnTo>
                  <a:lnTo>
                    <a:pt x="0" y="14399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121" t="-126008" b="-197349"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5" name="Freeform 5"/>
            <p:cNvSpPr/>
            <p:nvPr/>
          </p:nvSpPr>
          <p:spPr>
            <a:xfrm>
              <a:off x="6446196" y="3451779"/>
              <a:ext cx="11003604" cy="1031588"/>
            </a:xfrm>
            <a:custGeom>
              <a:avLst/>
              <a:gdLst/>
              <a:ahLst/>
              <a:cxnLst/>
              <a:rect l="l" t="t" r="r" b="b"/>
              <a:pathLst>
                <a:path w="11003604" h="1031588">
                  <a:moveTo>
                    <a:pt x="0" y="0"/>
                  </a:moveTo>
                  <a:lnTo>
                    <a:pt x="11003604" y="0"/>
                  </a:lnTo>
                  <a:lnTo>
                    <a:pt x="11003604" y="1031588"/>
                  </a:lnTo>
                  <a:lnTo>
                    <a:pt x="0" y="10315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6" name="Freeform 6"/>
            <p:cNvSpPr/>
            <p:nvPr/>
          </p:nvSpPr>
          <p:spPr>
            <a:xfrm>
              <a:off x="23283884" y="2513186"/>
              <a:ext cx="9228116" cy="2145537"/>
            </a:xfrm>
            <a:custGeom>
              <a:avLst/>
              <a:gdLst/>
              <a:ahLst/>
              <a:cxnLst/>
              <a:rect l="l" t="t" r="r" b="b"/>
              <a:pathLst>
                <a:path w="9228116" h="2145537">
                  <a:moveTo>
                    <a:pt x="0" y="0"/>
                  </a:moveTo>
                  <a:lnTo>
                    <a:pt x="9228116" y="0"/>
                  </a:lnTo>
                  <a:lnTo>
                    <a:pt x="9228116" y="2145537"/>
                  </a:lnTo>
                  <a:lnTo>
                    <a:pt x="0" y="21455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0"/>
              <a:ext cx="4627245" cy="4658723"/>
            </a:xfrm>
            <a:custGeom>
              <a:avLst/>
              <a:gdLst/>
              <a:ahLst/>
              <a:cxnLst/>
              <a:rect l="l" t="t" r="r" b="b"/>
              <a:pathLst>
                <a:path w="4627245" h="4658723">
                  <a:moveTo>
                    <a:pt x="0" y="0"/>
                  </a:moveTo>
                  <a:lnTo>
                    <a:pt x="4627245" y="0"/>
                  </a:lnTo>
                  <a:lnTo>
                    <a:pt x="4627245" y="4658723"/>
                  </a:lnTo>
                  <a:lnTo>
                    <a:pt x="0" y="46587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2031997" y="965635"/>
            <a:ext cx="6781781" cy="995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679"/>
              </a:lnSpc>
            </a:pPr>
            <a:r>
              <a:rPr lang="en-US" sz="6199" b="1" dirty="0">
                <a:solidFill>
                  <a:srgbClr val="046B41"/>
                </a:solidFill>
                <a:latin typeface="Barlow Bold"/>
                <a:ea typeface="Barlow Bold"/>
                <a:cs typeface="Barlow Bold"/>
                <a:sym typeface="Barlow Bold"/>
              </a:rPr>
              <a:t>SLIDE TITLE 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3606122" y="12910852"/>
            <a:ext cx="261156" cy="615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600" b="1">
                <a:solidFill>
                  <a:srgbClr val="004B42"/>
                </a:solidFill>
                <a:latin typeface="Barlow Bold"/>
                <a:ea typeface="Barlow Bold"/>
                <a:cs typeface="Barlow Bold"/>
                <a:sym typeface="Barlow Bold"/>
              </a:rPr>
              <a:t>2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</Words>
  <Application>Microsoft Office PowerPoint</Application>
  <PresentationFormat>Personnalisé</PresentationFormat>
  <Paragraphs>18</Paragraphs>
  <Slides>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12" baseType="lpstr">
      <vt:lpstr>Arial</vt:lpstr>
      <vt:lpstr>Calibri</vt:lpstr>
      <vt:lpstr>Barlow SemiCondensed Medium</vt:lpstr>
      <vt:lpstr>Barlow SemiCondensed Bold</vt:lpstr>
      <vt:lpstr>Barlow Bold</vt:lpstr>
      <vt:lpstr>Barlow SemiCondensed Semi-Bold</vt:lpstr>
      <vt:lpstr>Barlow Italics</vt:lpstr>
      <vt:lpstr>Aptos</vt:lpstr>
      <vt:lpstr>Barlow</vt:lpstr>
      <vt:lpstr>Office Theme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slides de présentation</dc:title>
  <dc:creator>Michelle Salvia</dc:creator>
  <cp:lastModifiedBy>Michelle Salvia</cp:lastModifiedBy>
  <cp:revision>8</cp:revision>
  <dcterms:created xsi:type="dcterms:W3CDTF">2006-08-16T00:00:00Z</dcterms:created>
  <dcterms:modified xsi:type="dcterms:W3CDTF">2026-03-14T15:26:14Z</dcterms:modified>
  <dc:identifier>DAHALzc3GlI</dc:identifier>
</cp:coreProperties>
</file>